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Barlow"/>
      <p:regular r:id="rId11"/>
      <p:bold r:id="rId12"/>
      <p:italic r:id="rId13"/>
      <p:boldItalic r:id="rId14"/>
    </p:embeddedFont>
    <p:embeddedFont>
      <p:font typeface="Nunito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arlow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Barlow-italic.fntdata"/><Relationship Id="rId12" Type="http://schemas.openxmlformats.org/officeDocument/2006/relationships/font" Target="fonts/Barlow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5" Type="http://schemas.openxmlformats.org/officeDocument/2006/relationships/font" Target="fonts/NunitoSans-regular.fntdata"/><Relationship Id="rId14" Type="http://schemas.openxmlformats.org/officeDocument/2006/relationships/font" Target="fonts/Barlow-boldItalic.fntdata"/><Relationship Id="rId17" Type="http://schemas.openxmlformats.org/officeDocument/2006/relationships/font" Target="fonts/NunitoSans-italic.fntdata"/><Relationship Id="rId16" Type="http://schemas.openxmlformats.org/officeDocument/2006/relationships/font" Target="fonts/Nunito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NunitoSans-boldItalic.fntdata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7e1a14ed09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7e1a14ed09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lean Slid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83513" y="420319"/>
            <a:ext cx="78867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"/>
              <a:buNone/>
              <a:defRPr b="1" sz="2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"/>
              <a:buNone/>
              <a:defRPr b="1" sz="2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"/>
              <a:buNone/>
              <a:defRPr b="1" sz="2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"/>
              <a:buNone/>
              <a:defRPr b="1" sz="2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"/>
              <a:buNone/>
              <a:defRPr b="1" sz="2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"/>
              <a:buNone/>
              <a:defRPr b="1" sz="2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"/>
              <a:buNone/>
              <a:defRPr b="1" sz="2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"/>
              <a:buNone/>
              <a:defRPr b="1" sz="2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"/>
              <a:buNone/>
              <a:defRPr b="1" sz="2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://brightbreaks.com/signup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150" y="2416725"/>
            <a:ext cx="9143696" cy="3596200"/>
          </a:xfrm>
          <a:custGeom>
            <a:rect b="b" l="l" r="r" t="t"/>
            <a:pathLst>
              <a:path extrusionOk="0" h="143848" w="366591">
                <a:moveTo>
                  <a:pt x="366591" y="0"/>
                </a:moveTo>
                <a:lnTo>
                  <a:pt x="0" y="69373"/>
                </a:lnTo>
                <a:lnTo>
                  <a:pt x="0" y="143848"/>
                </a:lnTo>
                <a:lnTo>
                  <a:pt x="366591" y="143848"/>
                </a:lnTo>
                <a:close/>
              </a:path>
            </a:pathLst>
          </a:custGeom>
          <a:solidFill>
            <a:srgbClr val="FCF9F5"/>
          </a:solidFill>
          <a:ln>
            <a:noFill/>
          </a:ln>
        </p:spPr>
      </p:sp>
      <p:sp>
        <p:nvSpPr>
          <p:cNvPr id="57" name="Google Shape;57;p14"/>
          <p:cNvSpPr txBox="1"/>
          <p:nvPr/>
        </p:nvSpPr>
        <p:spPr>
          <a:xfrm>
            <a:off x="380913" y="875113"/>
            <a:ext cx="5074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1B4968"/>
                </a:solidFill>
                <a:latin typeface="Nunito Sans"/>
                <a:ea typeface="Nunito Sans"/>
                <a:cs typeface="Nunito Sans"/>
                <a:sym typeface="Nunito Sans"/>
              </a:rPr>
              <a:t>Keep moving, breathing and stretching through busy days. </a:t>
            </a:r>
            <a:endParaRPr b="1" sz="1800">
              <a:solidFill>
                <a:srgbClr val="1B4968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77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25" y="330825"/>
            <a:ext cx="2365599" cy="4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/>
        </p:nvSpPr>
        <p:spPr>
          <a:xfrm>
            <a:off x="380930" y="3760775"/>
            <a:ext cx="71808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1B4968"/>
                </a:solidFill>
                <a:latin typeface="Nunito Sans"/>
                <a:ea typeface="Nunito Sans"/>
                <a:cs typeface="Nunito Sans"/>
                <a:sym typeface="Nunito Sans"/>
              </a:rPr>
              <a:t>Your well-being is a </a:t>
            </a:r>
            <a:r>
              <a:rPr b="1" lang="en" sz="1800">
                <a:solidFill>
                  <a:srgbClr val="1B4968"/>
                </a:solidFill>
                <a:latin typeface="Nunito Sans"/>
                <a:ea typeface="Nunito Sans"/>
                <a:cs typeface="Nunito Sans"/>
                <a:sym typeface="Nunito Sans"/>
              </a:rPr>
              <a:t>priority</a:t>
            </a:r>
            <a:r>
              <a:rPr b="1" lang="en" sz="1800">
                <a:solidFill>
                  <a:srgbClr val="1B4968"/>
                </a:solidFill>
                <a:latin typeface="Nunito Sans"/>
                <a:ea typeface="Nunito Sans"/>
                <a:cs typeface="Nunito Sans"/>
                <a:sym typeface="Nunito Sans"/>
              </a:rPr>
              <a:t>! </a:t>
            </a:r>
            <a:endParaRPr b="1" sz="1800">
              <a:solidFill>
                <a:srgbClr val="1B4968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1B4968"/>
                </a:solidFill>
                <a:latin typeface="Nunito Sans"/>
                <a:ea typeface="Nunito Sans"/>
                <a:cs typeface="Nunito Sans"/>
                <a:sym typeface="Nunito Sans"/>
              </a:rPr>
              <a:t>Create</a:t>
            </a:r>
            <a:r>
              <a:rPr lang="en" sz="1500">
                <a:solidFill>
                  <a:srgbClr val="1B4968"/>
                </a:solidFill>
                <a:latin typeface="Nunito Sans"/>
                <a:ea typeface="Nunito Sans"/>
                <a:cs typeface="Nunito Sans"/>
                <a:sym typeface="Nunito Sans"/>
              </a:rPr>
              <a:t> your account here with your work email: </a:t>
            </a:r>
            <a:r>
              <a:rPr lang="en" sz="1500" u="sng">
                <a:solidFill>
                  <a:schemeClr val="hlink"/>
                </a:solidFill>
                <a:latin typeface="Nunito Sans"/>
                <a:ea typeface="Nunito Sans"/>
                <a:cs typeface="Nunito Sans"/>
                <a:sym typeface="Nunito Sans"/>
                <a:hlinkClick r:id="rId4"/>
              </a:rPr>
              <a:t>brightbreaks.com/signup</a:t>
            </a:r>
            <a:endParaRPr sz="1500">
              <a:solidFill>
                <a:srgbClr val="1B4968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77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0" name="Google Shape;60;p14" title="Screenshot 2026-01-20 at 5.38.28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5850" y="3641175"/>
            <a:ext cx="1032725" cy="102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title="bright_breaks_her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0554" y="812125"/>
            <a:ext cx="2888022" cy="264705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669250" y="1788650"/>
            <a:ext cx="4282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Montserrat"/>
                <a:ea typeface="Montserrat"/>
                <a:cs typeface="Montserrat"/>
                <a:sym typeface="Montserrat"/>
              </a:rPr>
              <a:t>Live 7-minute breaks</a:t>
            </a: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 morning and afternoon every weekday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Connect your </a:t>
            </a: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calendar</a:t>
            </a: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 for automatic break reminders</a:t>
            </a:r>
            <a:endParaRPr b="1"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Live + on-demand content </a:t>
            </a: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inviting you to Move, Breathe, Stretch, Learn and Eat Well </a:t>
            </a:r>
            <a:endParaRPr b="1"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Track your breaks on our team  leaderboard!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491" y="2563282"/>
            <a:ext cx="71755" cy="7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491" y="2928183"/>
            <a:ext cx="71755" cy="7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491" y="2319523"/>
            <a:ext cx="71755" cy="7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491" y="1954413"/>
            <a:ext cx="71755" cy="71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